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spreepergola.de/index.html" TargetMode="External"/><Relationship Id="rId3" Type="http://schemas.openxmlformats.org/officeDocument/2006/relationships/hyperlink" Target="https://bunny.spreepergola.de/paket-c544d50cbe094f84b11aa82fdd80465e/holzpergola-planen-von-der-nutzungsidee-zum-tragwerk-95f4a17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gestalten: Freistehend, angehängt oder begrünt</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Holzpergola planen: Von der Nutzungsidee zum Tragwerk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